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ndy Casual" charset="1" panose="00000500000000000000"/>
      <p:regular r:id="rId10"/>
    </p:embeddedFont>
    <p:embeddedFont>
      <p:font typeface="Lazydog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9498" y="1816174"/>
            <a:ext cx="19226995" cy="7156715"/>
          </a:xfrm>
          <a:custGeom>
            <a:avLst/>
            <a:gdLst/>
            <a:ahLst/>
            <a:cxnLst/>
            <a:rect r="r" b="b" t="t" l="l"/>
            <a:pathLst>
              <a:path h="7156715" w="19226995">
                <a:moveTo>
                  <a:pt x="0" y="0"/>
                </a:moveTo>
                <a:lnTo>
                  <a:pt x="19226996" y="0"/>
                </a:lnTo>
                <a:lnTo>
                  <a:pt x="19226996" y="7156715"/>
                </a:lnTo>
                <a:lnTo>
                  <a:pt x="0" y="7156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0785" y="2897257"/>
            <a:ext cx="12655503" cy="3934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4"/>
              </a:lnSpc>
            </a:pPr>
            <a:r>
              <a:rPr lang="en-US" sz="18205">
                <a:solidFill>
                  <a:srgbClr val="000000"/>
                </a:solidFill>
                <a:latin typeface="Lazydog"/>
              </a:rPr>
              <a:t>FUNCIONES PYTHON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079773">
            <a:off x="7806401" y="171668"/>
            <a:ext cx="2675199" cy="2237439"/>
          </a:xfrm>
          <a:custGeom>
            <a:avLst/>
            <a:gdLst/>
            <a:ahLst/>
            <a:cxnLst/>
            <a:rect r="r" b="b" t="t" l="l"/>
            <a:pathLst>
              <a:path h="2237439" w="2675199">
                <a:moveTo>
                  <a:pt x="0" y="0"/>
                </a:moveTo>
                <a:lnTo>
                  <a:pt x="2675198" y="0"/>
                </a:lnTo>
                <a:lnTo>
                  <a:pt x="2675198" y="2237439"/>
                </a:lnTo>
                <a:lnTo>
                  <a:pt x="0" y="223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5992" y="7912601"/>
            <a:ext cx="1378728" cy="807182"/>
          </a:xfrm>
          <a:custGeom>
            <a:avLst/>
            <a:gdLst/>
            <a:ahLst/>
            <a:cxnLst/>
            <a:rect r="r" b="b" t="t" l="l"/>
            <a:pathLst>
              <a:path h="807182" w="1378728">
                <a:moveTo>
                  <a:pt x="0" y="0"/>
                </a:moveTo>
                <a:lnTo>
                  <a:pt x="1378727" y="0"/>
                </a:lnTo>
                <a:lnTo>
                  <a:pt x="1378727" y="807182"/>
                </a:lnTo>
                <a:lnTo>
                  <a:pt x="0" y="807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206190">
            <a:off x="14780145" y="1680916"/>
            <a:ext cx="1378728" cy="807182"/>
          </a:xfrm>
          <a:custGeom>
            <a:avLst/>
            <a:gdLst/>
            <a:ahLst/>
            <a:cxnLst/>
            <a:rect r="r" b="b" t="t" l="l"/>
            <a:pathLst>
              <a:path h="807182" w="1378728">
                <a:moveTo>
                  <a:pt x="0" y="0"/>
                </a:moveTo>
                <a:lnTo>
                  <a:pt x="1378727" y="0"/>
                </a:lnTo>
                <a:lnTo>
                  <a:pt x="1378727" y="807183"/>
                </a:lnTo>
                <a:lnTo>
                  <a:pt x="0" y="80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72455" y="936297"/>
            <a:ext cx="557694" cy="708182"/>
          </a:xfrm>
          <a:custGeom>
            <a:avLst/>
            <a:gdLst/>
            <a:ahLst/>
            <a:cxnLst/>
            <a:rect r="r" b="b" t="t" l="l"/>
            <a:pathLst>
              <a:path h="708182" w="557694">
                <a:moveTo>
                  <a:pt x="0" y="0"/>
                </a:moveTo>
                <a:lnTo>
                  <a:pt x="557694" y="0"/>
                </a:lnTo>
                <a:lnTo>
                  <a:pt x="557694" y="708182"/>
                </a:lnTo>
                <a:lnTo>
                  <a:pt x="0" y="70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60410" y="7726227"/>
            <a:ext cx="557694" cy="708182"/>
          </a:xfrm>
          <a:custGeom>
            <a:avLst/>
            <a:gdLst/>
            <a:ahLst/>
            <a:cxnLst/>
            <a:rect r="r" b="b" t="t" l="l"/>
            <a:pathLst>
              <a:path h="708182" w="557694">
                <a:moveTo>
                  <a:pt x="0" y="0"/>
                </a:moveTo>
                <a:lnTo>
                  <a:pt x="557693" y="0"/>
                </a:lnTo>
                <a:lnTo>
                  <a:pt x="557693" y="708182"/>
                </a:lnTo>
                <a:lnTo>
                  <a:pt x="0" y="70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6038" y="5394531"/>
            <a:ext cx="1497363" cy="1437469"/>
          </a:xfrm>
          <a:custGeom>
            <a:avLst/>
            <a:gdLst/>
            <a:ahLst/>
            <a:cxnLst/>
            <a:rect r="r" b="b" t="t" l="l"/>
            <a:pathLst>
              <a:path h="1437469" w="1497363">
                <a:moveTo>
                  <a:pt x="0" y="0"/>
                </a:moveTo>
                <a:lnTo>
                  <a:pt x="1497363" y="0"/>
                </a:lnTo>
                <a:lnTo>
                  <a:pt x="1497363" y="1437469"/>
                </a:lnTo>
                <a:lnTo>
                  <a:pt x="0" y="1437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31423" y="6832000"/>
            <a:ext cx="5051235" cy="1074535"/>
          </a:xfrm>
          <a:custGeom>
            <a:avLst/>
            <a:gdLst/>
            <a:ahLst/>
            <a:cxnLst/>
            <a:rect r="r" b="b" t="t" l="l"/>
            <a:pathLst>
              <a:path h="1074535" w="5051235">
                <a:moveTo>
                  <a:pt x="0" y="0"/>
                </a:moveTo>
                <a:lnTo>
                  <a:pt x="5051234" y="0"/>
                </a:lnTo>
                <a:lnTo>
                  <a:pt x="5051234" y="1074536"/>
                </a:lnTo>
                <a:lnTo>
                  <a:pt x="0" y="1074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30166" y="8316192"/>
            <a:ext cx="1469653" cy="1025083"/>
          </a:xfrm>
          <a:custGeom>
            <a:avLst/>
            <a:gdLst/>
            <a:ahLst/>
            <a:cxnLst/>
            <a:rect r="r" b="b" t="t" l="l"/>
            <a:pathLst>
              <a:path h="1025083" w="1469653">
                <a:moveTo>
                  <a:pt x="0" y="0"/>
                </a:moveTo>
                <a:lnTo>
                  <a:pt x="1469653" y="0"/>
                </a:lnTo>
                <a:lnTo>
                  <a:pt x="1469653" y="1025083"/>
                </a:lnTo>
                <a:lnTo>
                  <a:pt x="0" y="10250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2003" y="8173317"/>
            <a:ext cx="14372332" cy="121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5"/>
              </a:lnSpc>
            </a:pPr>
            <a:r>
              <a:rPr lang="en-US" sz="7097">
                <a:solidFill>
                  <a:srgbClr val="000000"/>
                </a:solidFill>
                <a:latin typeface="Handy Casual"/>
              </a:rPr>
              <a:t>POR: JOSUE GUERRA, CARLOS PEREZ Y RICHARD SORIA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01806" y="1787785"/>
            <a:ext cx="15684387" cy="7620309"/>
          </a:xfrm>
          <a:custGeom>
            <a:avLst/>
            <a:gdLst/>
            <a:ahLst/>
            <a:cxnLst/>
            <a:rect r="r" b="b" t="t" l="l"/>
            <a:pathLst>
              <a:path h="7620309" w="15684387">
                <a:moveTo>
                  <a:pt x="0" y="0"/>
                </a:moveTo>
                <a:lnTo>
                  <a:pt x="15684388" y="0"/>
                </a:lnTo>
                <a:lnTo>
                  <a:pt x="15684388" y="7620309"/>
                </a:lnTo>
                <a:lnTo>
                  <a:pt x="0" y="762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65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30175" y="1377160"/>
            <a:ext cx="3027650" cy="821250"/>
          </a:xfrm>
          <a:custGeom>
            <a:avLst/>
            <a:gdLst/>
            <a:ahLst/>
            <a:cxnLst/>
            <a:rect r="r" b="b" t="t" l="l"/>
            <a:pathLst>
              <a:path h="821250" w="3027650">
                <a:moveTo>
                  <a:pt x="0" y="0"/>
                </a:moveTo>
                <a:lnTo>
                  <a:pt x="3027650" y="0"/>
                </a:lnTo>
                <a:lnTo>
                  <a:pt x="3027650" y="821250"/>
                </a:lnTo>
                <a:lnTo>
                  <a:pt x="0" y="82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3399" y="3909853"/>
            <a:ext cx="13461038" cy="168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94735" indent="-697367" lvl="1">
              <a:lnSpc>
                <a:spcPts val="6460"/>
              </a:lnSpc>
              <a:buFont typeface="Arial"/>
              <a:buChar char="•"/>
            </a:pPr>
            <a:r>
              <a:rPr lang="en-US" sz="6460">
                <a:solidFill>
                  <a:srgbClr val="000000"/>
                </a:solidFill>
                <a:latin typeface="Handy Casual"/>
              </a:rPr>
              <a:t>Bloques de código diseñados para realizar tareas específicas.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65026" y="2198410"/>
            <a:ext cx="1040727" cy="1321558"/>
          </a:xfrm>
          <a:custGeom>
            <a:avLst/>
            <a:gdLst/>
            <a:ahLst/>
            <a:cxnLst/>
            <a:rect r="r" b="b" t="t" l="l"/>
            <a:pathLst>
              <a:path h="1321558" w="1040727">
                <a:moveTo>
                  <a:pt x="0" y="0"/>
                </a:moveTo>
                <a:lnTo>
                  <a:pt x="1040727" y="0"/>
                </a:lnTo>
                <a:lnTo>
                  <a:pt x="1040727" y="1321558"/>
                </a:lnTo>
                <a:lnTo>
                  <a:pt x="0" y="1321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1381" y="2446836"/>
            <a:ext cx="9365237" cy="12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7"/>
              </a:lnSpc>
            </a:pPr>
            <a:r>
              <a:rPr lang="en-US" sz="10421">
                <a:solidFill>
                  <a:srgbClr val="000000"/>
                </a:solidFill>
                <a:latin typeface="Lazydog"/>
              </a:rPr>
              <a:t>DEFINICIÓN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644437" y="6599503"/>
            <a:ext cx="1040727" cy="1321558"/>
          </a:xfrm>
          <a:custGeom>
            <a:avLst/>
            <a:gdLst/>
            <a:ahLst/>
            <a:cxnLst/>
            <a:rect r="r" b="b" t="t" l="l"/>
            <a:pathLst>
              <a:path h="1321558" w="1040727">
                <a:moveTo>
                  <a:pt x="0" y="0"/>
                </a:moveTo>
                <a:lnTo>
                  <a:pt x="1040727" y="0"/>
                </a:lnTo>
                <a:lnTo>
                  <a:pt x="1040727" y="1321558"/>
                </a:lnTo>
                <a:lnTo>
                  <a:pt x="0" y="1321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01806" y="1787785"/>
            <a:ext cx="15684387" cy="7620309"/>
          </a:xfrm>
          <a:custGeom>
            <a:avLst/>
            <a:gdLst/>
            <a:ahLst/>
            <a:cxnLst/>
            <a:rect r="r" b="b" t="t" l="l"/>
            <a:pathLst>
              <a:path h="7620309" w="15684387">
                <a:moveTo>
                  <a:pt x="0" y="0"/>
                </a:moveTo>
                <a:lnTo>
                  <a:pt x="15684388" y="0"/>
                </a:lnTo>
                <a:lnTo>
                  <a:pt x="15684388" y="7620309"/>
                </a:lnTo>
                <a:lnTo>
                  <a:pt x="0" y="7620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65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9575" y="2168785"/>
            <a:ext cx="9365237" cy="12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7"/>
              </a:lnSpc>
            </a:pPr>
            <a:r>
              <a:rPr lang="en-US" sz="10421">
                <a:solidFill>
                  <a:srgbClr val="000000"/>
                </a:solidFill>
                <a:latin typeface="Lazydog"/>
              </a:rPr>
              <a:t>DECLARACIÓN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30175" y="1377160"/>
            <a:ext cx="3027650" cy="821250"/>
          </a:xfrm>
          <a:custGeom>
            <a:avLst/>
            <a:gdLst/>
            <a:ahLst/>
            <a:cxnLst/>
            <a:rect r="r" b="b" t="t" l="l"/>
            <a:pathLst>
              <a:path h="821250" w="3027650">
                <a:moveTo>
                  <a:pt x="0" y="0"/>
                </a:moveTo>
                <a:lnTo>
                  <a:pt x="3027650" y="0"/>
                </a:lnTo>
                <a:lnTo>
                  <a:pt x="3027650" y="821250"/>
                </a:lnTo>
                <a:lnTo>
                  <a:pt x="0" y="82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4506" y="6497462"/>
            <a:ext cx="2266717" cy="2913842"/>
          </a:xfrm>
          <a:custGeom>
            <a:avLst/>
            <a:gdLst/>
            <a:ahLst/>
            <a:cxnLst/>
            <a:rect r="r" b="b" t="t" l="l"/>
            <a:pathLst>
              <a:path h="2913842" w="2266717">
                <a:moveTo>
                  <a:pt x="0" y="0"/>
                </a:moveTo>
                <a:lnTo>
                  <a:pt x="2266717" y="0"/>
                </a:lnTo>
                <a:lnTo>
                  <a:pt x="2266717" y="2913842"/>
                </a:lnTo>
                <a:lnTo>
                  <a:pt x="0" y="291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4521" y="674431"/>
            <a:ext cx="2292624" cy="2511839"/>
          </a:xfrm>
          <a:custGeom>
            <a:avLst/>
            <a:gdLst/>
            <a:ahLst/>
            <a:cxnLst/>
            <a:rect r="r" b="b" t="t" l="l"/>
            <a:pathLst>
              <a:path h="2511839" w="2292624">
                <a:moveTo>
                  <a:pt x="0" y="0"/>
                </a:moveTo>
                <a:lnTo>
                  <a:pt x="2292625" y="0"/>
                </a:lnTo>
                <a:lnTo>
                  <a:pt x="2292625" y="2511840"/>
                </a:lnTo>
                <a:lnTo>
                  <a:pt x="0" y="2511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7243" y="3479265"/>
            <a:ext cx="14089903" cy="2304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86787" indent="-643394" lvl="1">
              <a:lnSpc>
                <a:spcPts val="5960"/>
              </a:lnSpc>
              <a:buFont typeface="Arial"/>
              <a:buChar char="•"/>
            </a:pPr>
            <a:r>
              <a:rPr lang="en-US" sz="5960">
                <a:solidFill>
                  <a:srgbClr val="000000"/>
                </a:solidFill>
                <a:latin typeface="Handy Casual Bold"/>
              </a:rPr>
              <a:t>Se utiliza la palabra clave "def", seguida del nombre de la función y paréntesis con los parámetros de entrada, código y se puede usar la palabra “return”.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25758"/>
            <a:ext cx="18288000" cy="6807200"/>
          </a:xfrm>
          <a:custGeom>
            <a:avLst/>
            <a:gdLst/>
            <a:ahLst/>
            <a:cxnLst/>
            <a:rect r="r" b="b" t="t" l="l"/>
            <a:pathLst>
              <a:path h="6807200" w="18288000">
                <a:moveTo>
                  <a:pt x="0" y="0"/>
                </a:moveTo>
                <a:lnTo>
                  <a:pt x="18288000" y="0"/>
                </a:lnTo>
                <a:lnTo>
                  <a:pt x="18288000" y="6807200"/>
                </a:lnTo>
                <a:lnTo>
                  <a:pt x="0" y="680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820" y="390421"/>
            <a:ext cx="7925819" cy="9296045"/>
          </a:xfrm>
          <a:custGeom>
            <a:avLst/>
            <a:gdLst/>
            <a:ahLst/>
            <a:cxnLst/>
            <a:rect r="r" b="b" t="t" l="l"/>
            <a:pathLst>
              <a:path h="9296045" w="7925819">
                <a:moveTo>
                  <a:pt x="0" y="0"/>
                </a:moveTo>
                <a:lnTo>
                  <a:pt x="7925819" y="0"/>
                </a:lnTo>
                <a:lnTo>
                  <a:pt x="7925819" y="9296046"/>
                </a:lnTo>
                <a:lnTo>
                  <a:pt x="0" y="92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4525" y="2364966"/>
            <a:ext cx="8503643" cy="4935531"/>
          </a:xfrm>
          <a:custGeom>
            <a:avLst/>
            <a:gdLst/>
            <a:ahLst/>
            <a:cxnLst/>
            <a:rect r="r" b="b" t="t" l="l"/>
            <a:pathLst>
              <a:path h="4935531" w="8503643">
                <a:moveTo>
                  <a:pt x="0" y="0"/>
                </a:moveTo>
                <a:lnTo>
                  <a:pt x="8503643" y="0"/>
                </a:lnTo>
                <a:lnTo>
                  <a:pt x="8503643" y="4935532"/>
                </a:lnTo>
                <a:lnTo>
                  <a:pt x="0" y="493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55010" y="381916"/>
            <a:ext cx="5054354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EJEMPLO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33646" y="7938215"/>
            <a:ext cx="5054354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EJECUCIÓN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0047" y="9259962"/>
            <a:ext cx="5054354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CÓDIGO</a:t>
            </a:r>
          </a:p>
        </p:txBody>
      </p:sp>
      <p:sp>
        <p:nvSpPr>
          <p:cNvPr name="AutoShape 9" id="9"/>
          <p:cNvSpPr/>
          <p:nvPr/>
        </p:nvSpPr>
        <p:spPr>
          <a:xfrm>
            <a:off x="8475639" y="8830133"/>
            <a:ext cx="1271585" cy="220279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flipV="true">
            <a:off x="13546346" y="7300498"/>
            <a:ext cx="1890093" cy="0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25758"/>
            <a:ext cx="18288000" cy="6807200"/>
          </a:xfrm>
          <a:custGeom>
            <a:avLst/>
            <a:gdLst/>
            <a:ahLst/>
            <a:cxnLst/>
            <a:rect r="r" b="b" t="t" l="l"/>
            <a:pathLst>
              <a:path h="6807200" w="18288000">
                <a:moveTo>
                  <a:pt x="0" y="0"/>
                </a:moveTo>
                <a:lnTo>
                  <a:pt x="18288000" y="0"/>
                </a:lnTo>
                <a:lnTo>
                  <a:pt x="18288000" y="6807200"/>
                </a:lnTo>
                <a:lnTo>
                  <a:pt x="0" y="680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4649" y="632024"/>
            <a:ext cx="9364651" cy="5897614"/>
          </a:xfrm>
          <a:custGeom>
            <a:avLst/>
            <a:gdLst/>
            <a:ahLst/>
            <a:cxnLst/>
            <a:rect r="r" b="b" t="t" l="l"/>
            <a:pathLst>
              <a:path h="5897614" w="9364651">
                <a:moveTo>
                  <a:pt x="0" y="0"/>
                </a:moveTo>
                <a:lnTo>
                  <a:pt x="9364651" y="0"/>
                </a:lnTo>
                <a:lnTo>
                  <a:pt x="9364651" y="5897614"/>
                </a:lnTo>
                <a:lnTo>
                  <a:pt x="0" y="589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4" r="-2243" b="-11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8281" y="6922750"/>
            <a:ext cx="11147147" cy="2653377"/>
          </a:xfrm>
          <a:custGeom>
            <a:avLst/>
            <a:gdLst/>
            <a:ahLst/>
            <a:cxnLst/>
            <a:rect r="r" b="b" t="t" l="l"/>
            <a:pathLst>
              <a:path h="2653377" w="11147147">
                <a:moveTo>
                  <a:pt x="0" y="0"/>
                </a:moveTo>
                <a:lnTo>
                  <a:pt x="11147147" y="0"/>
                </a:lnTo>
                <a:lnTo>
                  <a:pt x="11147147" y="2653376"/>
                </a:lnTo>
                <a:lnTo>
                  <a:pt x="0" y="265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25848"/>
            <a:ext cx="4682619" cy="602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5210">
                <a:solidFill>
                  <a:srgbClr val="000000"/>
                </a:solidFill>
                <a:latin typeface="Lazydog"/>
              </a:rPr>
              <a:t>EJEMPLO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673" y="3362214"/>
            <a:ext cx="5054354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CÓDIGO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3088" y="8030821"/>
            <a:ext cx="5054354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EJECUCIÓN</a:t>
            </a:r>
          </a:p>
        </p:txBody>
      </p:sp>
      <p:sp>
        <p:nvSpPr>
          <p:cNvPr name="AutoShape 9" id="9"/>
          <p:cNvSpPr/>
          <p:nvPr/>
        </p:nvSpPr>
        <p:spPr>
          <a:xfrm>
            <a:off x="11845428" y="8249438"/>
            <a:ext cx="947659" cy="0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flipH="true">
            <a:off x="6459027" y="3580831"/>
            <a:ext cx="1435622" cy="0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725758"/>
            <a:ext cx="18288000" cy="6807200"/>
          </a:xfrm>
          <a:custGeom>
            <a:avLst/>
            <a:gdLst/>
            <a:ahLst/>
            <a:cxnLst/>
            <a:rect r="r" b="b" t="t" l="l"/>
            <a:pathLst>
              <a:path h="6807200" w="18288000">
                <a:moveTo>
                  <a:pt x="0" y="0"/>
                </a:moveTo>
                <a:lnTo>
                  <a:pt x="18288000" y="0"/>
                </a:lnTo>
                <a:lnTo>
                  <a:pt x="18288000" y="6807200"/>
                </a:lnTo>
                <a:lnTo>
                  <a:pt x="0" y="680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404" y="259501"/>
            <a:ext cx="9445928" cy="6271244"/>
          </a:xfrm>
          <a:custGeom>
            <a:avLst/>
            <a:gdLst/>
            <a:ahLst/>
            <a:cxnLst/>
            <a:rect r="r" b="b" t="t" l="l"/>
            <a:pathLst>
              <a:path h="6271244" w="9445928">
                <a:moveTo>
                  <a:pt x="0" y="0"/>
                </a:moveTo>
                <a:lnTo>
                  <a:pt x="9445929" y="0"/>
                </a:lnTo>
                <a:lnTo>
                  <a:pt x="9445929" y="6271244"/>
                </a:lnTo>
                <a:lnTo>
                  <a:pt x="0" y="627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7" t="0" r="-77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0213" y="5868054"/>
            <a:ext cx="12035115" cy="4094888"/>
          </a:xfrm>
          <a:custGeom>
            <a:avLst/>
            <a:gdLst/>
            <a:ahLst/>
            <a:cxnLst/>
            <a:rect r="r" b="b" t="t" l="l"/>
            <a:pathLst>
              <a:path h="4094888" w="12035115">
                <a:moveTo>
                  <a:pt x="0" y="0"/>
                </a:moveTo>
                <a:lnTo>
                  <a:pt x="12035115" y="0"/>
                </a:lnTo>
                <a:lnTo>
                  <a:pt x="12035115" y="4094889"/>
                </a:lnTo>
                <a:lnTo>
                  <a:pt x="0" y="409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92629" y="152400"/>
            <a:ext cx="3825379" cy="49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5"/>
              </a:lnSpc>
            </a:pPr>
            <a:r>
              <a:rPr lang="en-US" sz="4256">
                <a:solidFill>
                  <a:srgbClr val="000000"/>
                </a:solidFill>
                <a:latin typeface="Lazydog"/>
              </a:rPr>
              <a:t>EJEMPLO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039683"/>
            <a:ext cx="3798762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EJECUCIÓN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1870" y="3935308"/>
            <a:ext cx="2763449" cy="64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624">
                <a:solidFill>
                  <a:srgbClr val="000000"/>
                </a:solidFill>
                <a:latin typeface="Lazydog"/>
              </a:rPr>
              <a:t>CÓDIGO</a:t>
            </a:r>
          </a:p>
        </p:txBody>
      </p:sp>
      <p:sp>
        <p:nvSpPr>
          <p:cNvPr name="AutoShape 9" id="9"/>
          <p:cNvSpPr/>
          <p:nvPr/>
        </p:nvSpPr>
        <p:spPr>
          <a:xfrm>
            <a:off x="9917333" y="3395123"/>
            <a:ext cx="3924537" cy="758802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flipH="true">
            <a:off x="3798762" y="7478461"/>
            <a:ext cx="2301451" cy="1779839"/>
          </a:xfrm>
          <a:prstGeom prst="line">
            <a:avLst/>
          </a:prstGeom>
          <a:ln cap="flat" w="38100">
            <a:solidFill>
              <a:srgbClr val="1867BE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01806" y="-1389287"/>
            <a:ext cx="15684387" cy="10802091"/>
          </a:xfrm>
          <a:custGeom>
            <a:avLst/>
            <a:gdLst/>
            <a:ahLst/>
            <a:cxnLst/>
            <a:rect r="r" b="b" t="t" l="l"/>
            <a:pathLst>
              <a:path h="10802091" w="15684387">
                <a:moveTo>
                  <a:pt x="0" y="0"/>
                </a:moveTo>
                <a:lnTo>
                  <a:pt x="15684388" y="0"/>
                </a:lnTo>
                <a:lnTo>
                  <a:pt x="15684388" y="10802091"/>
                </a:lnTo>
                <a:lnTo>
                  <a:pt x="0" y="10802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451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212019" y="1899652"/>
            <a:ext cx="3027650" cy="821250"/>
          </a:xfrm>
          <a:custGeom>
            <a:avLst/>
            <a:gdLst/>
            <a:ahLst/>
            <a:cxnLst/>
            <a:rect r="r" b="b" t="t" l="l"/>
            <a:pathLst>
              <a:path h="821250" w="3027650">
                <a:moveTo>
                  <a:pt x="0" y="0"/>
                </a:moveTo>
                <a:lnTo>
                  <a:pt x="3027650" y="0"/>
                </a:lnTo>
                <a:lnTo>
                  <a:pt x="3027650" y="821250"/>
                </a:lnTo>
                <a:lnTo>
                  <a:pt x="0" y="821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71614">
            <a:off x="3441895" y="3366441"/>
            <a:ext cx="887458" cy="981973"/>
          </a:xfrm>
          <a:custGeom>
            <a:avLst/>
            <a:gdLst/>
            <a:ahLst/>
            <a:cxnLst/>
            <a:rect r="r" b="b" t="t" l="l"/>
            <a:pathLst>
              <a:path h="981973" w="887458">
                <a:moveTo>
                  <a:pt x="0" y="0"/>
                </a:moveTo>
                <a:lnTo>
                  <a:pt x="887458" y="0"/>
                </a:lnTo>
                <a:lnTo>
                  <a:pt x="887458" y="981972"/>
                </a:lnTo>
                <a:lnTo>
                  <a:pt x="0" y="98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89435" y="6495497"/>
            <a:ext cx="887458" cy="981973"/>
          </a:xfrm>
          <a:custGeom>
            <a:avLst/>
            <a:gdLst/>
            <a:ahLst/>
            <a:cxnLst/>
            <a:rect r="r" b="b" t="t" l="l"/>
            <a:pathLst>
              <a:path h="981973" w="887458">
                <a:moveTo>
                  <a:pt x="0" y="0"/>
                </a:moveTo>
                <a:lnTo>
                  <a:pt x="887458" y="0"/>
                </a:lnTo>
                <a:lnTo>
                  <a:pt x="887458" y="981972"/>
                </a:lnTo>
                <a:lnTo>
                  <a:pt x="0" y="981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71614">
            <a:off x="14745706" y="2591555"/>
            <a:ext cx="887458" cy="981973"/>
          </a:xfrm>
          <a:custGeom>
            <a:avLst/>
            <a:gdLst/>
            <a:ahLst/>
            <a:cxnLst/>
            <a:rect r="r" b="b" t="t" l="l"/>
            <a:pathLst>
              <a:path h="981973" w="887458">
                <a:moveTo>
                  <a:pt x="0" y="0"/>
                </a:moveTo>
                <a:lnTo>
                  <a:pt x="887458" y="0"/>
                </a:lnTo>
                <a:lnTo>
                  <a:pt x="887458" y="981973"/>
                </a:lnTo>
                <a:lnTo>
                  <a:pt x="0" y="981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684508">
            <a:off x="4996489" y="4660354"/>
            <a:ext cx="1155282" cy="326367"/>
          </a:xfrm>
          <a:custGeom>
            <a:avLst/>
            <a:gdLst/>
            <a:ahLst/>
            <a:cxnLst/>
            <a:rect r="r" b="b" t="t" l="l"/>
            <a:pathLst>
              <a:path h="326367" w="1155282">
                <a:moveTo>
                  <a:pt x="1155281" y="0"/>
                </a:moveTo>
                <a:lnTo>
                  <a:pt x="0" y="0"/>
                </a:lnTo>
                <a:lnTo>
                  <a:pt x="0" y="326368"/>
                </a:lnTo>
                <a:lnTo>
                  <a:pt x="1155281" y="326368"/>
                </a:lnTo>
                <a:lnTo>
                  <a:pt x="115528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6244693">
            <a:off x="13020137" y="4745474"/>
            <a:ext cx="1155282" cy="326367"/>
          </a:xfrm>
          <a:custGeom>
            <a:avLst/>
            <a:gdLst/>
            <a:ahLst/>
            <a:cxnLst/>
            <a:rect r="r" b="b" t="t" l="l"/>
            <a:pathLst>
              <a:path h="326367" w="1155282">
                <a:moveTo>
                  <a:pt x="1155282" y="0"/>
                </a:moveTo>
                <a:lnTo>
                  <a:pt x="0" y="0"/>
                </a:lnTo>
                <a:lnTo>
                  <a:pt x="0" y="326367"/>
                </a:lnTo>
                <a:lnTo>
                  <a:pt x="1155282" y="326367"/>
                </a:lnTo>
                <a:lnTo>
                  <a:pt x="1155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812">
            <a:off x="9391244" y="4284550"/>
            <a:ext cx="1155282" cy="326367"/>
          </a:xfrm>
          <a:custGeom>
            <a:avLst/>
            <a:gdLst/>
            <a:ahLst/>
            <a:cxnLst/>
            <a:rect r="r" b="b" t="t" l="l"/>
            <a:pathLst>
              <a:path h="326367" w="1155282">
                <a:moveTo>
                  <a:pt x="0" y="0"/>
                </a:moveTo>
                <a:lnTo>
                  <a:pt x="1155281" y="0"/>
                </a:lnTo>
                <a:lnTo>
                  <a:pt x="1155281" y="326367"/>
                </a:lnTo>
                <a:lnTo>
                  <a:pt x="0" y="3263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5472369" y="3413477"/>
            <a:ext cx="3027650" cy="821250"/>
          </a:xfrm>
          <a:custGeom>
            <a:avLst/>
            <a:gdLst/>
            <a:ahLst/>
            <a:cxnLst/>
            <a:rect r="r" b="b" t="t" l="l"/>
            <a:pathLst>
              <a:path h="821250" w="3027650">
                <a:moveTo>
                  <a:pt x="0" y="0"/>
                </a:moveTo>
                <a:lnTo>
                  <a:pt x="3027650" y="0"/>
                </a:lnTo>
                <a:lnTo>
                  <a:pt x="3027650" y="821251"/>
                </a:lnTo>
                <a:lnTo>
                  <a:pt x="0" y="821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700000">
            <a:off x="14500071" y="1028700"/>
            <a:ext cx="1378728" cy="807182"/>
          </a:xfrm>
          <a:custGeom>
            <a:avLst/>
            <a:gdLst/>
            <a:ahLst/>
            <a:cxnLst/>
            <a:rect r="r" b="b" t="t" l="l"/>
            <a:pathLst>
              <a:path h="807182" w="1378728">
                <a:moveTo>
                  <a:pt x="0" y="0"/>
                </a:moveTo>
                <a:lnTo>
                  <a:pt x="1378728" y="0"/>
                </a:lnTo>
                <a:lnTo>
                  <a:pt x="1378728" y="807182"/>
                </a:lnTo>
                <a:lnTo>
                  <a:pt x="0" y="8071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3062" y="6612799"/>
            <a:ext cx="2266717" cy="2913842"/>
          </a:xfrm>
          <a:custGeom>
            <a:avLst/>
            <a:gdLst/>
            <a:ahLst/>
            <a:cxnLst/>
            <a:rect r="r" b="b" t="t" l="l"/>
            <a:pathLst>
              <a:path h="2913842" w="2266717">
                <a:moveTo>
                  <a:pt x="0" y="0"/>
                </a:moveTo>
                <a:lnTo>
                  <a:pt x="2266717" y="0"/>
                </a:lnTo>
                <a:lnTo>
                  <a:pt x="2266717" y="2913842"/>
                </a:lnTo>
                <a:lnTo>
                  <a:pt x="0" y="2913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40215" y="1177452"/>
            <a:ext cx="11500889" cy="12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7"/>
              </a:lnSpc>
            </a:pPr>
            <a:r>
              <a:rPr lang="en-US" sz="10421">
                <a:solidFill>
                  <a:srgbClr val="000000"/>
                </a:solidFill>
                <a:latin typeface="Lazydog"/>
              </a:rPr>
              <a:t>CONSIDERACIONES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83257" y="4776003"/>
            <a:ext cx="1496802" cy="12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RETORNO DE UN VALOR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58816" y="3444389"/>
            <a:ext cx="3208561" cy="8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VALORES PREDETERMINADOS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52670" y="3422869"/>
            <a:ext cx="3926922" cy="8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CORRESPONDECIA DE PARAMETROS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6129143"/>
            <a:ext cx="1649769" cy="12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LIMITAR VARIABLES GLOBALES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728308">
            <a:off x="11169313" y="7314286"/>
            <a:ext cx="1155282" cy="326367"/>
          </a:xfrm>
          <a:custGeom>
            <a:avLst/>
            <a:gdLst/>
            <a:ahLst/>
            <a:cxnLst/>
            <a:rect r="r" b="b" t="t" l="l"/>
            <a:pathLst>
              <a:path h="326367" w="1155282">
                <a:moveTo>
                  <a:pt x="1155282" y="0"/>
                </a:moveTo>
                <a:lnTo>
                  <a:pt x="0" y="0"/>
                </a:lnTo>
                <a:lnTo>
                  <a:pt x="0" y="326367"/>
                </a:lnTo>
                <a:lnTo>
                  <a:pt x="1155282" y="326367"/>
                </a:lnTo>
                <a:lnTo>
                  <a:pt x="1155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006121" y="6653676"/>
            <a:ext cx="3183314" cy="82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CONSIDERAR INDENTACION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-621199">
            <a:off x="7529185" y="7095290"/>
            <a:ext cx="1155282" cy="326367"/>
          </a:xfrm>
          <a:custGeom>
            <a:avLst/>
            <a:gdLst/>
            <a:ahLst/>
            <a:cxnLst/>
            <a:rect r="r" b="b" t="t" l="l"/>
            <a:pathLst>
              <a:path h="326367" w="1155282">
                <a:moveTo>
                  <a:pt x="1155282" y="0"/>
                </a:moveTo>
                <a:lnTo>
                  <a:pt x="0" y="0"/>
                </a:lnTo>
                <a:lnTo>
                  <a:pt x="0" y="326367"/>
                </a:lnTo>
                <a:lnTo>
                  <a:pt x="1155282" y="326367"/>
                </a:lnTo>
                <a:lnTo>
                  <a:pt x="1155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574129" y="6312548"/>
            <a:ext cx="1649769" cy="121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3813">
                <a:solidFill>
                  <a:srgbClr val="000000"/>
                </a:solidFill>
                <a:latin typeface="Handy Casual"/>
              </a:rPr>
              <a:t>ATENCION DE ERRORES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13666" r="0" b="-1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60786" y="-255086"/>
            <a:ext cx="29007329" cy="10797172"/>
          </a:xfrm>
          <a:custGeom>
            <a:avLst/>
            <a:gdLst/>
            <a:ahLst/>
            <a:cxnLst/>
            <a:rect r="r" b="b" t="t" l="l"/>
            <a:pathLst>
              <a:path h="10797172" w="29007329">
                <a:moveTo>
                  <a:pt x="0" y="0"/>
                </a:moveTo>
                <a:lnTo>
                  <a:pt x="29007329" y="0"/>
                </a:lnTo>
                <a:lnTo>
                  <a:pt x="29007329" y="10797172"/>
                </a:lnTo>
                <a:lnTo>
                  <a:pt x="0" y="10797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69536" y="1988171"/>
            <a:ext cx="10948927" cy="459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2"/>
              </a:lnSpc>
            </a:pPr>
            <a:r>
              <a:rPr lang="en-US" sz="18413">
                <a:solidFill>
                  <a:srgbClr val="000000"/>
                </a:solidFill>
                <a:latin typeface="Lazydog"/>
              </a:rPr>
              <a:t>MUCHAS 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378517" y="3357122"/>
            <a:ext cx="5952464" cy="4226250"/>
          </a:xfrm>
          <a:custGeom>
            <a:avLst/>
            <a:gdLst/>
            <a:ahLst/>
            <a:cxnLst/>
            <a:rect r="r" b="b" t="t" l="l"/>
            <a:pathLst>
              <a:path h="4226250" w="5952464">
                <a:moveTo>
                  <a:pt x="0" y="0"/>
                </a:moveTo>
                <a:lnTo>
                  <a:pt x="5952464" y="0"/>
                </a:lnTo>
                <a:lnTo>
                  <a:pt x="5952464" y="4226250"/>
                </a:lnTo>
                <a:lnTo>
                  <a:pt x="0" y="422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46324" y="1559546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83497" y="6649450"/>
            <a:ext cx="8721006" cy="51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3863">
                <a:solidFill>
                  <a:srgbClr val="000000"/>
                </a:solidFill>
                <a:latin typeface="Handy Casual"/>
              </a:rPr>
              <a:t>Por participar y acompañarnos en este proyecto.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5852" y="7246144"/>
            <a:ext cx="1756295" cy="102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5"/>
              </a:lnSpc>
            </a:pPr>
            <a:r>
              <a:rPr lang="en-US" sz="6017">
                <a:solidFill>
                  <a:srgbClr val="000000"/>
                </a:solidFill>
                <a:latin typeface="Handy Casual"/>
              </a:rPr>
              <a:t>LARANA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DAF5n4vCChs</dc:identifier>
  <dcterms:modified xsi:type="dcterms:W3CDTF">2011-08-01T06:04:30Z</dcterms:modified>
  <cp:revision>1</cp:revision>
  <dc:title>Funciones</dc:title>
</cp:coreProperties>
</file>